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838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89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58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98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9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62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202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7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378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88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05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8261-9EC2-44BF-B2B6-6C59403663F1}" type="datetimeFigureOut">
              <a:rPr lang="hu-HU" smtClean="0"/>
              <a:t>2021.05.27.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40A9A-F96A-40FC-A8C5-F47A9D859A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94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664296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Országos döntőbe jutott </a:t>
            </a:r>
            <a:b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SZABÓ TAS BARNABÁS </a:t>
            </a:r>
            <a:b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2. a osztályos tanuló </a:t>
            </a:r>
            <a:b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a TUDÁSBAJNOKSÁG versenyen </a:t>
            </a:r>
            <a:b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matematika és irodalom tantárgyból!  Gratulálunk!!!</a:t>
            </a:r>
            <a:endParaRPr lang="hu-H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254" y="3484994"/>
            <a:ext cx="3564750" cy="267356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42" y="3501008"/>
            <a:ext cx="3564750" cy="26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7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Országos döntőbe jutott  SZABÓ TAS BARNABÁS  2. a osztályos tanuló  a TUDÁSBAJNOKSÁG versenyen  matematika és irodalom tantárgyból!  Gratulálunk!!!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döntőbe jutott  SZABÓ TAS BARNABÁS  2. a osztályos tanuló  a TUDÁSBAJNOKSÁG versenyen  matematika és irodalom tantárgyból!  Gratulálunk!!!</dc:title>
  <dc:creator>tanulo</dc:creator>
  <cp:lastModifiedBy>tanulo</cp:lastModifiedBy>
  <cp:revision>1</cp:revision>
  <dcterms:created xsi:type="dcterms:W3CDTF">2021-05-27T08:28:19Z</dcterms:created>
  <dcterms:modified xsi:type="dcterms:W3CDTF">2021-05-27T08:35:11Z</dcterms:modified>
</cp:coreProperties>
</file>